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53" r:id="rId8"/>
    <p:sldId id="262" r:id="rId9"/>
    <p:sldId id="263" r:id="rId10"/>
    <p:sldId id="264" r:id="rId11"/>
    <p:sldId id="332" r:id="rId12"/>
    <p:sldId id="333" r:id="rId13"/>
    <p:sldId id="334" r:id="rId14"/>
    <p:sldId id="338" r:id="rId15"/>
    <p:sldId id="35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308" r:id="rId24"/>
    <p:sldId id="272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309" r:id="rId33"/>
    <p:sldId id="327" r:id="rId34"/>
    <p:sldId id="289" r:id="rId35"/>
    <p:sldId id="310" r:id="rId36"/>
    <p:sldId id="311" r:id="rId37"/>
    <p:sldId id="312" r:id="rId38"/>
    <p:sldId id="314" r:id="rId39"/>
    <p:sldId id="350" r:id="rId40"/>
    <p:sldId id="315" r:id="rId41"/>
    <p:sldId id="346" r:id="rId42"/>
    <p:sldId id="347" r:id="rId43"/>
    <p:sldId id="348" r:id="rId44"/>
    <p:sldId id="349" r:id="rId45"/>
    <p:sldId id="322" r:id="rId46"/>
    <p:sldId id="323" r:id="rId47"/>
    <p:sldId id="324" r:id="rId48"/>
    <p:sldId id="325" r:id="rId49"/>
    <p:sldId id="326" r:id="rId50"/>
    <p:sldId id="328" r:id="rId51"/>
    <p:sldId id="329" r:id="rId52"/>
    <p:sldId id="330" r:id="rId53"/>
    <p:sldId id="290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51" r:id="rId63"/>
    <p:sldId id="352" r:id="rId64"/>
    <p:sldId id="300" r:id="rId65"/>
    <p:sldId id="301" r:id="rId66"/>
    <p:sldId id="302" r:id="rId67"/>
    <p:sldId id="303" r:id="rId68"/>
    <p:sldId id="304" r:id="rId69"/>
    <p:sldId id="305" r:id="rId70"/>
    <p:sldId id="306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2EBB-ED51-490B-BC18-F45EC3AA4546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F9DA-AB8E-46F8-9B88-EF1C8E143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madhivanan.wordpress.com/" TargetMode="External"/><Relationship Id="rId2" Type="http://schemas.openxmlformats.org/officeDocument/2006/relationships/hyperlink" Target="mailto:madhivanan2001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Practices in </a:t>
            </a:r>
            <a:br>
              <a:rPr lang="en-US" dirty="0" smtClean="0"/>
            </a:br>
            <a:r>
              <a:rPr lang="en-US" dirty="0" smtClean="0"/>
              <a:t>SQL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@table </a:t>
            </a:r>
            <a:r>
              <a:rPr lang="en-US" dirty="0" err="1" smtClean="0"/>
              <a:t>table</a:t>
            </a:r>
            <a:r>
              <a:rPr lang="en-US" dirty="0" smtClean="0"/>
              <a:t> (name </a:t>
            </a:r>
            <a:r>
              <a:rPr lang="en-US" dirty="0" err="1" smtClean="0"/>
              <a:t>varchar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insert into @table(name)</a:t>
            </a:r>
          </a:p>
          <a:p>
            <a:pPr>
              <a:buNone/>
            </a:pPr>
            <a:r>
              <a:rPr lang="en-US" dirty="0" smtClean="0"/>
              <a:t>select 'Welcome to Chennai SQL Server User Group'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name from @table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Msg</a:t>
            </a:r>
            <a:r>
              <a:rPr lang="en-US" dirty="0" smtClean="0"/>
              <a:t> 8152, Level 16, State 14, Line 3</a:t>
            </a:r>
          </a:p>
          <a:p>
            <a:pPr>
              <a:buNone/>
            </a:pPr>
            <a:r>
              <a:rPr lang="en-US" dirty="0" smtClean="0"/>
              <a:t>String or binary data would be truncated.</a:t>
            </a:r>
          </a:p>
          <a:p>
            <a:pPr>
              <a:buNone/>
            </a:pPr>
            <a:r>
              <a:rPr lang="en-US" dirty="0" smtClean="0"/>
              <a:t>The statement has been terminated.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(0 row(s) affected)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declare @v 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set @v='124'</a:t>
            </a:r>
          </a:p>
          <a:p>
            <a:pPr>
              <a:buNone/>
            </a:pPr>
            <a:r>
              <a:rPr lang="en-US" dirty="0" smtClean="0"/>
              <a:t>select @v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result?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@v 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set @v=124</a:t>
            </a:r>
          </a:p>
          <a:p>
            <a:pPr>
              <a:buNone/>
            </a:pPr>
            <a:r>
              <a:rPr lang="en-US" dirty="0" smtClean="0"/>
              <a:t>select @v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@v 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set @v=124</a:t>
            </a:r>
          </a:p>
          <a:p>
            <a:pPr>
              <a:buNone/>
            </a:pPr>
            <a:r>
              <a:rPr lang="en-US" dirty="0" smtClean="0"/>
              <a:t>select @v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specifying size, you can avoid</a:t>
            </a:r>
          </a:p>
          <a:p>
            <a:endParaRPr lang="en-US" dirty="0" smtClean="0"/>
          </a:p>
          <a:p>
            <a:r>
              <a:rPr lang="en-US" dirty="0" smtClean="0"/>
              <a:t>data truncation</a:t>
            </a:r>
          </a:p>
          <a:p>
            <a:r>
              <a:rPr lang="en-US" dirty="0" smtClean="0"/>
              <a:t>Error</a:t>
            </a:r>
          </a:p>
          <a:p>
            <a:r>
              <a:rPr lang="en-US" dirty="0" smtClean="0"/>
              <a:t>Unexpected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CHAR(1) </a:t>
            </a:r>
            <a:r>
              <a:rPr lang="en-US" dirty="0" err="1" smtClean="0"/>
              <a:t>vs</a:t>
            </a:r>
            <a:r>
              <a:rPr lang="en-US" dirty="0" smtClean="0"/>
              <a:t> VARCHAR(1)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store Gender values like M for Male, F for Female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 for True or F for False  or 1 for True or 0 for False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use VARHCAR(1)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create table #test1(name char(1))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insert into #test1(name)</a:t>
            </a:r>
          </a:p>
          <a:p>
            <a:pPr>
              <a:buNone/>
            </a:pPr>
            <a:r>
              <a:rPr lang="en-US" dirty="0" smtClean="0"/>
              <a:t>select top 10000 'M' from </a:t>
            </a:r>
            <a:r>
              <a:rPr lang="en-US" dirty="0" err="1" smtClean="0"/>
              <a:t>sys.objects</a:t>
            </a:r>
            <a:r>
              <a:rPr lang="en-US" dirty="0" smtClean="0"/>
              <a:t> as s1 cross join </a:t>
            </a:r>
            <a:r>
              <a:rPr lang="en-US" dirty="0" err="1" smtClean="0"/>
              <a:t>sys.columns</a:t>
            </a:r>
            <a:r>
              <a:rPr lang="en-US" dirty="0" smtClean="0"/>
              <a:t> as s2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 table #test2(name </a:t>
            </a:r>
            <a:r>
              <a:rPr lang="en-US" dirty="0" err="1" smtClean="0"/>
              <a:t>varchar</a:t>
            </a:r>
            <a:r>
              <a:rPr lang="en-US" dirty="0" smtClean="0"/>
              <a:t>(1))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insert into #test2(name)</a:t>
            </a:r>
          </a:p>
          <a:p>
            <a:pPr>
              <a:buNone/>
            </a:pPr>
            <a:r>
              <a:rPr lang="en-US" dirty="0" smtClean="0"/>
              <a:t>select top 10000 'M' from </a:t>
            </a:r>
            <a:r>
              <a:rPr lang="en-US" dirty="0" err="1" smtClean="0"/>
              <a:t>sys.objects</a:t>
            </a:r>
            <a:r>
              <a:rPr lang="en-US" dirty="0" smtClean="0"/>
              <a:t> as s1 cross join </a:t>
            </a:r>
            <a:r>
              <a:rPr lang="en-US" dirty="0" err="1" smtClean="0"/>
              <a:t>sys.columns</a:t>
            </a:r>
            <a:r>
              <a:rPr lang="en-US" dirty="0" smtClean="0"/>
              <a:t> as s2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exec </a:t>
            </a:r>
            <a:r>
              <a:rPr lang="en-US" dirty="0" err="1" smtClean="0"/>
              <a:t>tempdb</a:t>
            </a:r>
            <a:r>
              <a:rPr lang="en-US" dirty="0" smtClean="0"/>
              <a:t>..</a:t>
            </a:r>
            <a:r>
              <a:rPr lang="en-US" dirty="0" err="1" smtClean="0"/>
              <a:t>sp_spaceused</a:t>
            </a:r>
            <a:r>
              <a:rPr lang="en-US" dirty="0" smtClean="0"/>
              <a:t> '#test1'</a:t>
            </a:r>
          </a:p>
          <a:p>
            <a:pPr>
              <a:buNone/>
            </a:pPr>
            <a:r>
              <a:rPr lang="en-US" dirty="0" smtClean="0"/>
              <a:t>exec </a:t>
            </a:r>
            <a:r>
              <a:rPr lang="en-US" dirty="0" err="1" smtClean="0"/>
              <a:t>tempdb</a:t>
            </a:r>
            <a:r>
              <a:rPr lang="en-US" dirty="0" smtClean="0"/>
              <a:t>..</a:t>
            </a:r>
            <a:r>
              <a:rPr lang="en-US" dirty="0" err="1" smtClean="0"/>
              <a:t>sp_spaceused</a:t>
            </a:r>
            <a:r>
              <a:rPr lang="en-US" dirty="0" smtClean="0"/>
              <a:t> '#test2'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896" y="3333471"/>
            <a:ext cx="6115904" cy="2000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CHAR(N) will store N bytes of data</a:t>
            </a:r>
          </a:p>
          <a:p>
            <a:pPr>
              <a:buNone/>
            </a:pPr>
            <a:r>
              <a:rPr lang="en-US" dirty="0" smtClean="0"/>
              <a:t>VARCHAR(N) will store actual data in bytes + extra byte to store the length of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irrelevant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VARCHAR instead of DATETIME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CHAR(N) instead of VARCHAR(N)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use TEXT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It is deprecated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String functions like left, right, etc cannot be used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direct support of updating this column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Order by is not allowed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Union operator is not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use regional date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regional date formats are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DD/MM/YYYY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MM/DD/YYYY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DD-MON-YYYY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'12/03/2010'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dates,month</a:t>
            </a:r>
            <a:r>
              <a:rPr lang="en-US" dirty="0" smtClean="0"/>
              <a:t>(dates) as </a:t>
            </a:r>
            <a:r>
              <a:rPr lang="en-US" dirty="0" err="1" smtClean="0"/>
              <a:t>month_value</a:t>
            </a:r>
            <a:r>
              <a:rPr lang="en-US" dirty="0" smtClean="0"/>
              <a:t>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1">
              <a:buNone/>
            </a:pPr>
            <a:r>
              <a:rPr lang="en-US" dirty="0" smtClean="0"/>
              <a:t>dates                                     </a:t>
            </a:r>
            <a:r>
              <a:rPr lang="en-US" dirty="0" err="1" smtClean="0"/>
              <a:t>month_value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-----------------------                 -----------</a:t>
            </a:r>
          </a:p>
          <a:p>
            <a:pPr lvl="1">
              <a:buNone/>
            </a:pPr>
            <a:r>
              <a:rPr lang="en-US" dirty="0" smtClean="0"/>
              <a:t>2010-12-03 00:00:00.000    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insert into @test</a:t>
            </a:r>
          </a:p>
          <a:p>
            <a:pPr>
              <a:buNone/>
            </a:pPr>
            <a:r>
              <a:rPr lang="en-US" dirty="0" smtClean="0"/>
              <a:t>select '27/03/2009'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dates,month</a:t>
            </a:r>
            <a:r>
              <a:rPr lang="en-US" dirty="0" smtClean="0"/>
              <a:t>(dates) as </a:t>
            </a:r>
            <a:r>
              <a:rPr lang="en-US" dirty="0" err="1" smtClean="0"/>
              <a:t>month_value</a:t>
            </a:r>
            <a:r>
              <a:rPr lang="en-US" dirty="0" smtClean="0"/>
              <a:t> from @test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Msg</a:t>
            </a:r>
            <a:r>
              <a:rPr lang="en-US" dirty="0" smtClean="0"/>
              <a:t> 242, Level 16, State 3, Line 4</a:t>
            </a:r>
          </a:p>
          <a:p>
            <a:pPr>
              <a:buNone/>
            </a:pPr>
            <a:r>
              <a:rPr lang="en-US" dirty="0" smtClean="0"/>
              <a:t>The conversion of a </a:t>
            </a:r>
            <a:r>
              <a:rPr lang="en-US" dirty="0" err="1" smtClean="0"/>
              <a:t>varchar</a:t>
            </a:r>
            <a:r>
              <a:rPr lang="en-US" dirty="0" smtClean="0"/>
              <a:t> data type to a </a:t>
            </a:r>
            <a:r>
              <a:rPr lang="en-US" dirty="0" err="1" smtClean="0"/>
              <a:t>datetime</a:t>
            </a:r>
            <a:r>
              <a:rPr lang="en-US" dirty="0" smtClean="0"/>
              <a:t> data type resulted in an out-of-range value.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Dbcc</a:t>
            </a:r>
            <a:r>
              <a:rPr lang="en-US" dirty="0" smtClean="0"/>
              <a:t> </a:t>
            </a:r>
            <a:r>
              <a:rPr lang="en-US" dirty="0" err="1" smtClean="0"/>
              <a:t>useroptions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Set options         Value</a:t>
            </a:r>
          </a:p>
          <a:p>
            <a:pPr>
              <a:buNone/>
            </a:pPr>
            <a:r>
              <a:rPr lang="en-US" dirty="0" smtClean="0"/>
              <a:t>-----------------------------------</a:t>
            </a:r>
          </a:p>
          <a:p>
            <a:pPr>
              <a:buNone/>
            </a:pPr>
            <a:r>
              <a:rPr lang="en-US" dirty="0" smtClean="0"/>
              <a:t>language	</a:t>
            </a:r>
            <a:r>
              <a:rPr lang="en-US" dirty="0" err="1" smtClean="0"/>
              <a:t>us_english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dateformat</a:t>
            </a:r>
            <a:r>
              <a:rPr lang="en-US" dirty="0" smtClean="0"/>
              <a:t>	</a:t>
            </a:r>
            <a:r>
              <a:rPr lang="en-US" dirty="0" err="1" smtClean="0"/>
              <a:t>mdy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Unambiguous formats 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YYYYMMDD  </a:t>
            </a:r>
            <a:br>
              <a:rPr lang="en-US" dirty="0" smtClean="0"/>
            </a:br>
            <a:r>
              <a:rPr lang="en-US" dirty="0" err="1" smtClean="0"/>
              <a:t>YYYYMMDD</a:t>
            </a:r>
            <a:r>
              <a:rPr lang="en-US" dirty="0" smtClean="0"/>
              <a:t> HH:MM:SS </a:t>
            </a:r>
            <a:br>
              <a:rPr lang="en-US" dirty="0" smtClean="0"/>
            </a:br>
            <a:r>
              <a:rPr lang="en-US" dirty="0" smtClean="0"/>
              <a:t>YYYY-MM-DDTHH:MM:SS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smtClean="0"/>
              <a:t>set language </a:t>
            </a:r>
            <a:r>
              <a:rPr lang="en-US" dirty="0" err="1" smtClean="0"/>
              <a:t>german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'20100312'union all</a:t>
            </a:r>
          </a:p>
          <a:p>
            <a:pPr lvl="1">
              <a:buNone/>
            </a:pPr>
            <a:r>
              <a:rPr lang="en-US" dirty="0" smtClean="0"/>
              <a:t>select '20090327‘</a:t>
            </a:r>
          </a:p>
          <a:p>
            <a:pPr lvl="1">
              <a:buNone/>
            </a:pPr>
            <a:r>
              <a:rPr lang="en-US" dirty="0" smtClean="0"/>
              <a:t>select dates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Dates</a:t>
            </a:r>
          </a:p>
          <a:p>
            <a:pPr lvl="1">
              <a:buNone/>
            </a:pPr>
            <a:r>
              <a:rPr lang="en-US" dirty="0" smtClean="0"/>
              <a:t>-----------------------</a:t>
            </a:r>
          </a:p>
          <a:p>
            <a:pPr lvl="1">
              <a:buNone/>
            </a:pPr>
            <a:r>
              <a:rPr lang="en-US" dirty="0" smtClean="0"/>
              <a:t>2010-03-12 00:00:00.000</a:t>
            </a:r>
          </a:p>
          <a:p>
            <a:pPr lvl="1">
              <a:buNone/>
            </a:pPr>
            <a:r>
              <a:rPr lang="en-US" dirty="0" smtClean="0"/>
              <a:t>2009-03-27 00:00:00.000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smtClean="0"/>
              <a:t>set language </a:t>
            </a:r>
            <a:r>
              <a:rPr lang="en-US" dirty="0" err="1" smtClean="0"/>
              <a:t>german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'2010-03-12T00:00:00'union all</a:t>
            </a:r>
          </a:p>
          <a:p>
            <a:pPr lvl="1">
              <a:buNone/>
            </a:pPr>
            <a:r>
              <a:rPr lang="en-US" dirty="0" smtClean="0"/>
              <a:t>select '2009-03-27T00:00:00‘</a:t>
            </a:r>
          </a:p>
          <a:p>
            <a:pPr lvl="1">
              <a:buNone/>
            </a:pPr>
            <a:r>
              <a:rPr lang="en-US" dirty="0" smtClean="0"/>
              <a:t>select dates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Dates</a:t>
            </a:r>
          </a:p>
          <a:p>
            <a:pPr lvl="1">
              <a:buNone/>
            </a:pPr>
            <a:r>
              <a:rPr lang="en-US" dirty="0" smtClean="0"/>
              <a:t>-----------------------</a:t>
            </a:r>
          </a:p>
          <a:p>
            <a:pPr lvl="1">
              <a:buNone/>
            </a:pPr>
            <a:r>
              <a:rPr lang="en-US" dirty="0" smtClean="0"/>
              <a:t>2010-03-12 00:00:00.000</a:t>
            </a:r>
          </a:p>
          <a:p>
            <a:pPr lvl="1">
              <a:buNone/>
            </a:pPr>
            <a:r>
              <a:rPr lang="en-US" dirty="0" smtClean="0"/>
              <a:t>2009-03-27 00:00:00.000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dirty="0" smtClean="0"/>
              <a:t>Set </a:t>
            </a:r>
            <a:r>
              <a:rPr lang="en-US" dirty="0" err="1" smtClean="0"/>
              <a:t>dateformat</a:t>
            </a:r>
            <a:r>
              <a:rPr lang="en-US" dirty="0" smtClean="0"/>
              <a:t> </a:t>
            </a:r>
            <a:r>
              <a:rPr lang="en-US" dirty="0" err="1" smtClean="0"/>
              <a:t>dmy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'20100312'union all</a:t>
            </a:r>
          </a:p>
          <a:p>
            <a:pPr lvl="1">
              <a:buNone/>
            </a:pPr>
            <a:r>
              <a:rPr lang="en-US" dirty="0" smtClean="0"/>
              <a:t>select '20090327‘</a:t>
            </a:r>
          </a:p>
          <a:p>
            <a:pPr lvl="1">
              <a:buNone/>
            </a:pPr>
            <a:r>
              <a:rPr lang="en-US" dirty="0" smtClean="0"/>
              <a:t>select dates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Dates</a:t>
            </a:r>
          </a:p>
          <a:p>
            <a:pPr lvl="1">
              <a:buNone/>
            </a:pPr>
            <a:r>
              <a:rPr lang="en-US" dirty="0" smtClean="0"/>
              <a:t>-----------------------</a:t>
            </a:r>
          </a:p>
          <a:p>
            <a:pPr lvl="1">
              <a:buNone/>
            </a:pPr>
            <a:r>
              <a:rPr lang="en-US" dirty="0" smtClean="0"/>
              <a:t>2010-03-12 00:00:00.000</a:t>
            </a:r>
          </a:p>
          <a:p>
            <a:pPr lvl="1">
              <a:buNone/>
            </a:pPr>
            <a:r>
              <a:rPr lang="en-US" dirty="0" smtClean="0"/>
              <a:t>2009-03-27 00:00:00.000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dirty="0" smtClean="0"/>
              <a:t>Set </a:t>
            </a:r>
            <a:r>
              <a:rPr lang="en-US" dirty="0" err="1" smtClean="0"/>
              <a:t>dateformat</a:t>
            </a:r>
            <a:r>
              <a:rPr lang="en-US" dirty="0" smtClean="0"/>
              <a:t>  </a:t>
            </a:r>
            <a:r>
              <a:rPr lang="en-US" dirty="0" err="1" smtClean="0"/>
              <a:t>mdy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'20100312'union all</a:t>
            </a:r>
          </a:p>
          <a:p>
            <a:pPr lvl="1">
              <a:buNone/>
            </a:pPr>
            <a:r>
              <a:rPr lang="en-US" dirty="0" smtClean="0"/>
              <a:t>select '20090327‘</a:t>
            </a:r>
          </a:p>
          <a:p>
            <a:pPr lvl="1">
              <a:buNone/>
            </a:pPr>
            <a:r>
              <a:rPr lang="en-US" dirty="0" smtClean="0"/>
              <a:t>select dates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Dates</a:t>
            </a:r>
          </a:p>
          <a:p>
            <a:pPr lvl="1">
              <a:buNone/>
            </a:pPr>
            <a:r>
              <a:rPr lang="en-US" dirty="0" smtClean="0"/>
              <a:t>-----------------------</a:t>
            </a:r>
          </a:p>
          <a:p>
            <a:pPr lvl="1">
              <a:buNone/>
            </a:pPr>
            <a:r>
              <a:rPr lang="en-US" dirty="0" smtClean="0"/>
              <a:t>2010-03-12 00:00:00.000</a:t>
            </a:r>
          </a:p>
          <a:p>
            <a:pPr lvl="1">
              <a:buNone/>
            </a:pPr>
            <a:r>
              <a:rPr lang="en-US" dirty="0" smtClean="0"/>
              <a:t>2009-03-27 00:00:00.000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not use VARCHAR instead of DATETIME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create table #</a:t>
            </a:r>
            <a:r>
              <a:rPr lang="en-US" dirty="0" err="1" smtClean="0"/>
              <a:t>employee_master</a:t>
            </a:r>
            <a:r>
              <a:rPr lang="en-US" dirty="0" smtClean="0"/>
              <a:t>(</a:t>
            </a:r>
            <a:r>
              <a:rPr lang="en-US" dirty="0" err="1" smtClean="0"/>
              <a:t>emp_id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emp_name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(100), dob </a:t>
            </a:r>
            <a:r>
              <a:rPr lang="en-US" dirty="0" err="1" smtClean="0"/>
              <a:t>varchar</a:t>
            </a:r>
            <a:r>
              <a:rPr lang="en-US" dirty="0" smtClean="0"/>
              <a:t>(12))</a:t>
            </a:r>
          </a:p>
          <a:p>
            <a:pPr lvl="1">
              <a:buNone/>
            </a:pPr>
            <a:r>
              <a:rPr lang="en-US" dirty="0" smtClean="0"/>
              <a:t>insert into  #</a:t>
            </a:r>
            <a:r>
              <a:rPr lang="en-US" dirty="0" err="1" smtClean="0"/>
              <a:t>employee_master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select 1,'Sankar','09/19/1976' union all</a:t>
            </a:r>
          </a:p>
          <a:p>
            <a:pPr lvl="1">
              <a:buNone/>
            </a:pPr>
            <a:r>
              <a:rPr lang="en-US" dirty="0" smtClean="0"/>
              <a:t>select 2,'Kamal','02/11/1968' union all</a:t>
            </a:r>
          </a:p>
          <a:p>
            <a:pPr lvl="1">
              <a:buNone/>
            </a:pPr>
            <a:r>
              <a:rPr lang="en-US" dirty="0" smtClean="0"/>
              <a:t>select 3,'Rajesh','22/29/1200'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emp_name</a:t>
            </a:r>
            <a:r>
              <a:rPr lang="en-US" dirty="0" smtClean="0"/>
              <a:t>, dob from #</a:t>
            </a:r>
            <a:r>
              <a:rPr lang="en-US" dirty="0" err="1" smtClean="0"/>
              <a:t>employee_master</a:t>
            </a:r>
            <a:r>
              <a:rPr lang="en-US" dirty="0" smtClean="0"/>
              <a:t>  order by dob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dirty="0" smtClean="0"/>
              <a:t>Set </a:t>
            </a:r>
            <a:r>
              <a:rPr lang="en-US" dirty="0" err="1" smtClean="0"/>
              <a:t>dateformat</a:t>
            </a:r>
            <a:r>
              <a:rPr lang="en-US" dirty="0" smtClean="0"/>
              <a:t>  </a:t>
            </a:r>
            <a:r>
              <a:rPr lang="en-US" dirty="0" err="1" smtClean="0"/>
              <a:t>ymd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Declare @test table(dates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insert into @test</a:t>
            </a:r>
          </a:p>
          <a:p>
            <a:pPr lvl="1">
              <a:buNone/>
            </a:pPr>
            <a:r>
              <a:rPr lang="en-US" dirty="0" smtClean="0"/>
              <a:t>select '20100312'union all</a:t>
            </a:r>
          </a:p>
          <a:p>
            <a:pPr lvl="1">
              <a:buNone/>
            </a:pPr>
            <a:r>
              <a:rPr lang="en-US" dirty="0" smtClean="0"/>
              <a:t>select '20090327‘</a:t>
            </a:r>
          </a:p>
          <a:p>
            <a:pPr lvl="1">
              <a:buNone/>
            </a:pPr>
            <a:r>
              <a:rPr lang="en-US" dirty="0" smtClean="0"/>
              <a:t>select dates from @test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Result is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Dates</a:t>
            </a:r>
          </a:p>
          <a:p>
            <a:pPr lvl="1">
              <a:buNone/>
            </a:pPr>
            <a:r>
              <a:rPr lang="en-US" dirty="0" smtClean="0"/>
              <a:t>-----------------------</a:t>
            </a:r>
          </a:p>
          <a:p>
            <a:pPr lvl="1">
              <a:buNone/>
            </a:pPr>
            <a:r>
              <a:rPr lang="en-US" dirty="0" smtClean="0"/>
              <a:t>2010-03-12 00:00:00.000</a:t>
            </a:r>
          </a:p>
          <a:p>
            <a:pPr lvl="1">
              <a:buNone/>
            </a:pPr>
            <a:r>
              <a:rPr lang="en-US" dirty="0" smtClean="0"/>
              <a:t>2009-03-27 00:00:00.000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Best practices when using </a:t>
            </a:r>
            <a:r>
              <a:rPr lang="en-US" dirty="0" err="1" smtClean="0"/>
              <a:t>datetime</a:t>
            </a:r>
            <a:r>
              <a:rPr lang="en-US" dirty="0" smtClean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Always use proper DATETIME </a:t>
            </a:r>
            <a:r>
              <a:rPr lang="en-US" dirty="0" err="1" smtClean="0"/>
              <a:t>datatype</a:t>
            </a:r>
            <a:r>
              <a:rPr lang="en-US" dirty="0" smtClean="0"/>
              <a:t> to store dates and times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date formation at your front end application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Beware of ISDATE() function that it is not fully reliable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Always express </a:t>
            </a:r>
            <a:r>
              <a:rPr lang="en-US" dirty="0" err="1" smtClean="0"/>
              <a:t>datetime</a:t>
            </a:r>
            <a:r>
              <a:rPr lang="en-US" dirty="0" smtClean="0"/>
              <a:t> values in unambiguous formats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date formation at your front end application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Declare @date </a:t>
            </a:r>
            <a:r>
              <a:rPr lang="en-US" dirty="0" err="1" smtClean="0"/>
              <a:t>datetime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Set @date='20121019'</a:t>
            </a:r>
          </a:p>
          <a:p>
            <a:pPr>
              <a:buNone/>
            </a:pPr>
            <a:r>
              <a:rPr lang="en-US" dirty="0" smtClean="0"/>
              <a:t>Select convert(</a:t>
            </a:r>
            <a:r>
              <a:rPr lang="en-US" dirty="0" err="1" smtClean="0"/>
              <a:t>varchar</a:t>
            </a:r>
            <a:r>
              <a:rPr lang="en-US" dirty="0" smtClean="0"/>
              <a:t>(10),@date,101)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</a:t>
            </a:r>
          </a:p>
          <a:p>
            <a:pPr>
              <a:buNone/>
            </a:pPr>
            <a:r>
              <a:rPr lang="en-US" dirty="0" smtClean="0"/>
              <a:t>10/19/2012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result is of character </a:t>
            </a:r>
            <a:r>
              <a:rPr lang="en-US" dirty="0" err="1" smtClean="0"/>
              <a:t>datatype</a:t>
            </a:r>
            <a:r>
              <a:rPr lang="en-US" dirty="0" smtClean="0"/>
              <a:t> and not useful for any date </a:t>
            </a:r>
            <a:r>
              <a:rPr lang="en-US" dirty="0" err="1" smtClean="0"/>
              <a:t>calculcations</a:t>
            </a:r>
            <a:r>
              <a:rPr lang="en-US" dirty="0" smtClean="0"/>
              <a:t> until converted back to </a:t>
            </a:r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format dates using </a:t>
            </a:r>
            <a:r>
              <a:rPr lang="en-US" dirty="0" err="1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Reasons</a:t>
            </a:r>
          </a:p>
          <a:p>
            <a:endParaRPr lang="en-US" dirty="0" smtClean="0"/>
          </a:p>
          <a:p>
            <a:r>
              <a:rPr lang="en-US" dirty="0" smtClean="0"/>
              <a:t>Dates become </a:t>
            </a:r>
            <a:r>
              <a:rPr lang="en-US" dirty="0" err="1" smtClean="0"/>
              <a:t>Varchars</a:t>
            </a:r>
            <a:r>
              <a:rPr lang="en-US" dirty="0" smtClean="0"/>
              <a:t> and wont allow date related </a:t>
            </a:r>
            <a:r>
              <a:rPr lang="en-US" dirty="0" err="1" smtClean="0"/>
              <a:t>caluculations</a:t>
            </a:r>
            <a:r>
              <a:rPr lang="en-US" dirty="0" smtClean="0"/>
              <a:t> (</a:t>
            </a:r>
            <a:r>
              <a:rPr lang="en-US" dirty="0" err="1" smtClean="0"/>
              <a:t>dateadd</a:t>
            </a:r>
            <a:r>
              <a:rPr lang="en-US" dirty="0" smtClean="0"/>
              <a:t>, </a:t>
            </a:r>
            <a:r>
              <a:rPr lang="en-US" dirty="0" err="1" smtClean="0"/>
              <a:t>datediff,etc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Wont allow to make use of index (if defined) if formatted at where clause</a:t>
            </a:r>
          </a:p>
          <a:p>
            <a:r>
              <a:rPr lang="en-US" dirty="0" smtClean="0"/>
              <a:t>Web page, reports, etc treat it as </a:t>
            </a:r>
            <a:r>
              <a:rPr lang="en-US" dirty="0" err="1" smtClean="0"/>
              <a:t>varchars</a:t>
            </a:r>
            <a:r>
              <a:rPr lang="en-US" dirty="0" smtClean="0"/>
              <a:t> (calculations, </a:t>
            </a:r>
            <a:r>
              <a:rPr lang="en-US" dirty="0" err="1" smtClean="0"/>
              <a:t>Ordering,etc</a:t>
            </a:r>
            <a:r>
              <a:rPr lang="en-US" dirty="0" smtClean="0"/>
              <a:t> wont work properly)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Proper usage of format function (date format in 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Export results to text file with specific date format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Import data from other sources where dates are in different formats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Front end application can't be changed but it needs specific date formats for display </a:t>
            </a:r>
            <a:br>
              <a:rPr lang="en-US" dirty="0" smtClean="0"/>
            </a:br>
            <a:r>
              <a:rPr lang="en-US" dirty="0" smtClean="0"/>
              <a:t>etc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Querying 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Internal Storage</a:t>
            </a:r>
          </a:p>
          <a:p>
            <a:r>
              <a:rPr lang="en-US" dirty="0" smtClean="0"/>
              <a:t>Two 4-byte integers</a:t>
            </a:r>
          </a:p>
          <a:p>
            <a:endParaRPr lang="en-US" dirty="0" smtClean="0"/>
          </a:p>
          <a:p>
            <a:pPr marL="1314450" lvl="2" indent="-514350"/>
            <a:r>
              <a:rPr lang="en-US" dirty="0" smtClean="0"/>
              <a:t>First 4-bytes represents number of days from the base date (January 01, 1900)</a:t>
            </a:r>
          </a:p>
          <a:p>
            <a:pPr marL="1314450" lvl="2" indent="-514350"/>
            <a:r>
              <a:rPr lang="en-US" dirty="0" smtClean="0"/>
              <a:t>Second 4-bytes represents time which is number of milliseconds after midnight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Rounding</a:t>
            </a:r>
          </a:p>
          <a:p>
            <a:pPr>
              <a:buNone/>
            </a:pPr>
            <a:r>
              <a:rPr lang="en-US" dirty="0" err="1" smtClean="0"/>
              <a:t>Datetime</a:t>
            </a:r>
            <a:r>
              <a:rPr lang="en-US" dirty="0" smtClean="0"/>
              <a:t> value is rounded to</a:t>
            </a:r>
          </a:p>
          <a:p>
            <a:pPr>
              <a:buNone/>
            </a:pPr>
            <a:r>
              <a:rPr lang="en-US" dirty="0" smtClean="0"/>
              <a:t>0.000,0.003 or 0.007 milliseconds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select cast('2010-01-01 12:45:34.755' as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----------------------------------</a:t>
            </a:r>
          </a:p>
          <a:p>
            <a:pPr>
              <a:buNone/>
            </a:pPr>
            <a:r>
              <a:rPr lang="en-US" dirty="0" smtClean="0"/>
              <a:t>2010-01-01 12:45:34.757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smtClean="0"/>
              <a:t>Rounding numbers</a:t>
            </a:r>
          </a:p>
          <a:p>
            <a:pPr>
              <a:buNone/>
            </a:pPr>
            <a:r>
              <a:rPr lang="en-US" sz="2200" dirty="0" smtClean="0"/>
              <a:t>       Last digit of the millisecond                Rounded value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0 or 1                                                        0                        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2,3 or 4                                                     3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5,6,7 or 8                                                  7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9                                                                 0 ( increase previous digit)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2057400"/>
            <a:ext cx="7391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2590800"/>
            <a:ext cx="7391400" cy="373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498680" y="41910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Millisecond expression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</a:p>
          <a:p>
            <a:pPr>
              <a:buNone/>
            </a:pPr>
            <a:r>
              <a:rPr lang="en-US" dirty="0" smtClean="0"/>
              <a:t>        cast('2010-01-01 12:45:34.79' as </a:t>
            </a:r>
            <a:r>
              <a:rPr lang="en-US" dirty="0" err="1" smtClean="0"/>
              <a:t>datetime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        cast('2010-01-01 12:45:34:79' as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2010-01-01 12:45:34.790	2010-01-01 12:45:34.080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Make sure millisecond part is always three digits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</a:p>
          <a:p>
            <a:pPr>
              <a:buNone/>
            </a:pPr>
            <a:r>
              <a:rPr lang="en-US" dirty="0" smtClean="0"/>
              <a:t>        cast('2010-01-01 12:45:34.790' as </a:t>
            </a:r>
            <a:r>
              <a:rPr lang="en-US" dirty="0" err="1" smtClean="0"/>
              <a:t>datetime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        cast('2010-01-01 12:45:34:790' as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2010-01-01 12:45:34.790	2010-01-01 12:45:34.790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Result is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emp_name</a:t>
            </a:r>
            <a:r>
              <a:rPr lang="en-US" dirty="0" smtClean="0"/>
              <a:t>                              dob</a:t>
            </a:r>
          </a:p>
          <a:p>
            <a:pPr lvl="1">
              <a:buNone/>
            </a:pPr>
            <a:r>
              <a:rPr lang="en-US" dirty="0" smtClean="0"/>
              <a:t>--------------------------------------------------</a:t>
            </a:r>
          </a:p>
          <a:p>
            <a:pPr lvl="1">
              <a:buNone/>
            </a:pPr>
            <a:r>
              <a:rPr lang="en-US" dirty="0" err="1" smtClean="0"/>
              <a:t>Kamal</a:t>
            </a:r>
            <a:r>
              <a:rPr lang="en-US" dirty="0" smtClean="0"/>
              <a:t>                                 02/11/1968</a:t>
            </a:r>
          </a:p>
          <a:p>
            <a:pPr lvl="1">
              <a:buNone/>
            </a:pPr>
            <a:r>
              <a:rPr lang="en-US" dirty="0" err="1" smtClean="0"/>
              <a:t>Sankar</a:t>
            </a:r>
            <a:r>
              <a:rPr lang="en-US" dirty="0" smtClean="0"/>
              <a:t>                                09/19/1976</a:t>
            </a:r>
          </a:p>
          <a:p>
            <a:pPr lvl="1">
              <a:buNone/>
            </a:pPr>
            <a:r>
              <a:rPr lang="en-US" dirty="0" smtClean="0"/>
              <a:t>Rajesh                                22/29/1200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Date '1900-01-01 00:00:00.000‘  is equal To number 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CAST(0 as DATETIME)</a:t>
            </a:r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--------------------------------------</a:t>
            </a:r>
          </a:p>
          <a:p>
            <a:pPr>
              <a:buNone/>
            </a:pPr>
            <a:r>
              <a:rPr lang="en-US" dirty="0" smtClean="0"/>
              <a:t>1900-01-01 00:00:00.000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CAST(1 as DATETIME)</a:t>
            </a:r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--------------------------------------</a:t>
            </a:r>
          </a:p>
          <a:p>
            <a:pPr>
              <a:buNone/>
            </a:pPr>
            <a:r>
              <a:rPr lang="en-US" dirty="0" smtClean="0"/>
              <a:t>1900-01-02 00:00:00.000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Do not use Between operator to check </a:t>
            </a:r>
            <a:r>
              <a:rPr lang="en-US" dirty="0" err="1" smtClean="0"/>
              <a:t>datetime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@t table(</a:t>
            </a:r>
            <a:r>
              <a:rPr lang="en-US" dirty="0" err="1" smtClean="0"/>
              <a:t>date_col</a:t>
            </a:r>
            <a:r>
              <a:rPr lang="en-US" dirty="0" smtClean="0"/>
              <a:t> </a:t>
            </a:r>
            <a:r>
              <a:rPr lang="en-US" dirty="0" err="1" smtClean="0"/>
              <a:t>datetime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insert into @t (</a:t>
            </a:r>
            <a:r>
              <a:rPr lang="en-US" dirty="0" err="1" smtClean="0"/>
              <a:t>date_col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select '2001-01-01T12:14:20' union all</a:t>
            </a:r>
          </a:p>
          <a:p>
            <a:pPr>
              <a:buNone/>
            </a:pPr>
            <a:r>
              <a:rPr lang="en-US" dirty="0" smtClean="0"/>
              <a:t>select '2001-01-17T19:20:55' union all</a:t>
            </a:r>
          </a:p>
          <a:p>
            <a:pPr>
              <a:buNone/>
            </a:pPr>
            <a:r>
              <a:rPr lang="en-US" dirty="0" smtClean="0"/>
              <a:t>select '2001-01-21T00:00:00' union all</a:t>
            </a:r>
          </a:p>
          <a:p>
            <a:pPr>
              <a:buNone/>
            </a:pPr>
            <a:r>
              <a:rPr lang="en-US" dirty="0" smtClean="0"/>
              <a:t>select '2001-01-31T16:22:56' union all</a:t>
            </a:r>
          </a:p>
          <a:p>
            <a:pPr>
              <a:buNone/>
            </a:pPr>
            <a:r>
              <a:rPr lang="en-US" dirty="0" smtClean="0"/>
              <a:t>select '2001-02-01T00:00:00'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date_col</a:t>
            </a:r>
            <a:r>
              <a:rPr lang="en-US" dirty="0" smtClean="0"/>
              <a:t> from @t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date_col</a:t>
            </a:r>
            <a:r>
              <a:rPr lang="en-US" dirty="0" smtClean="0"/>
              <a:t> between '20010101' and '20010131'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2001-01-01 12:14:20.000</a:t>
            </a:r>
          </a:p>
          <a:p>
            <a:pPr>
              <a:buNone/>
            </a:pPr>
            <a:r>
              <a:rPr lang="en-US" dirty="0" smtClean="0"/>
              <a:t>2001-01-17 19:20:55.000</a:t>
            </a:r>
          </a:p>
          <a:p>
            <a:pPr>
              <a:buNone/>
            </a:pPr>
            <a:r>
              <a:rPr lang="en-US" dirty="0" smtClean="0"/>
              <a:t>2001-01-21 00:00:00.000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date_col</a:t>
            </a:r>
            <a:r>
              <a:rPr lang="en-US" dirty="0" smtClean="0"/>
              <a:t> from @t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date_col</a:t>
            </a:r>
            <a:r>
              <a:rPr lang="en-US" dirty="0" smtClean="0"/>
              <a:t> between '20010101' and '20010131 23:59:59:999'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2001-01-01 12:14:20.000</a:t>
            </a:r>
          </a:p>
          <a:p>
            <a:pPr>
              <a:buNone/>
            </a:pPr>
            <a:r>
              <a:rPr lang="en-US" dirty="0" smtClean="0"/>
              <a:t>2001-01-17 19:20:55.000</a:t>
            </a:r>
          </a:p>
          <a:p>
            <a:pPr>
              <a:buNone/>
            </a:pPr>
            <a:r>
              <a:rPr lang="en-US" dirty="0" smtClean="0"/>
              <a:t>2001-01-21 00:00:00.000</a:t>
            </a:r>
          </a:p>
          <a:p>
            <a:pPr>
              <a:buNone/>
            </a:pPr>
            <a:r>
              <a:rPr lang="en-US" dirty="0" smtClean="0"/>
              <a:t>2001-01-31 16:22:56.000</a:t>
            </a:r>
          </a:p>
          <a:p>
            <a:pPr>
              <a:buNone/>
            </a:pPr>
            <a:r>
              <a:rPr lang="en-US" dirty="0" smtClean="0"/>
              <a:t>2001-02-01 00:00:00.000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date_col</a:t>
            </a:r>
            <a:r>
              <a:rPr lang="en-US" dirty="0" smtClean="0"/>
              <a:t> from @t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date_col</a:t>
            </a:r>
            <a:r>
              <a:rPr lang="en-US" dirty="0" smtClean="0"/>
              <a:t> &gt;='20010101' and </a:t>
            </a:r>
            <a:r>
              <a:rPr lang="en-US" dirty="0" err="1" smtClean="0"/>
              <a:t>date_col</a:t>
            </a:r>
            <a:r>
              <a:rPr lang="en-US" dirty="0" smtClean="0"/>
              <a:t>&lt;'20010201'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2001-01-01 12:14:20.000</a:t>
            </a:r>
          </a:p>
          <a:p>
            <a:pPr>
              <a:buNone/>
            </a:pPr>
            <a:r>
              <a:rPr lang="en-US" dirty="0" smtClean="0"/>
              <a:t>2001-01-17 19:20:55.000</a:t>
            </a:r>
          </a:p>
          <a:p>
            <a:pPr>
              <a:buNone/>
            </a:pPr>
            <a:r>
              <a:rPr lang="en-US" dirty="0" smtClean="0"/>
              <a:t>2001-01-21 00:00:00.000</a:t>
            </a:r>
          </a:p>
          <a:p>
            <a:pPr>
              <a:buNone/>
            </a:pPr>
            <a:r>
              <a:rPr lang="en-US" dirty="0" smtClean="0"/>
              <a:t>2001-01-31 16:22:56.000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Find data added on yesterday</a:t>
            </a:r>
          </a:p>
          <a:p>
            <a:pPr>
              <a:buNone/>
            </a:pPr>
            <a:r>
              <a:rPr lang="en-US" dirty="0" smtClean="0"/>
              <a:t>Assumption : Table has a </a:t>
            </a:r>
            <a:r>
              <a:rPr lang="en-US" dirty="0" err="1" smtClean="0"/>
              <a:t>datetime</a:t>
            </a:r>
            <a:r>
              <a:rPr lang="en-US" dirty="0" smtClean="0"/>
              <a:t> column with default value </a:t>
            </a:r>
            <a:r>
              <a:rPr lang="en-US" dirty="0" err="1" smtClean="0"/>
              <a:t>getdate</a:t>
            </a:r>
            <a:r>
              <a:rPr lang="en-US" dirty="0" smtClean="0"/>
              <a:t>()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Wrong method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columns from table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date_col</a:t>
            </a:r>
            <a:r>
              <a:rPr lang="en-US" dirty="0" smtClean="0"/>
              <a:t>=</a:t>
            </a:r>
            <a:r>
              <a:rPr lang="en-US" dirty="0" err="1" smtClean="0"/>
              <a:t>getdate</a:t>
            </a:r>
            <a:r>
              <a:rPr lang="en-US" dirty="0" smtClean="0"/>
              <a:t>()-1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Correct Methods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Method 1  (will not make use of index)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columns from table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datediff</a:t>
            </a:r>
            <a:r>
              <a:rPr lang="en-US" dirty="0" smtClean="0"/>
              <a:t>(</a:t>
            </a:r>
            <a:r>
              <a:rPr lang="en-US" dirty="0" err="1" smtClean="0"/>
              <a:t>day,date_col,getdate</a:t>
            </a:r>
            <a:r>
              <a:rPr lang="en-US" dirty="0" smtClean="0"/>
              <a:t>())=1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Method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columns from table</a:t>
            </a:r>
          </a:p>
          <a:p>
            <a:pPr>
              <a:buNone/>
            </a:pPr>
            <a:r>
              <a:rPr lang="en-US" dirty="0" smtClean="0"/>
              <a:t>Where </a:t>
            </a:r>
          </a:p>
          <a:p>
            <a:pPr>
              <a:buNone/>
            </a:pPr>
            <a:r>
              <a:rPr lang="en-US" dirty="0" err="1" smtClean="0"/>
              <a:t>date_col</a:t>
            </a:r>
            <a:r>
              <a:rPr lang="en-US" dirty="0" smtClean="0"/>
              <a:t>&gt;=</a:t>
            </a:r>
            <a:r>
              <a:rPr lang="en-US" dirty="0" err="1" smtClean="0"/>
              <a:t>dateadd</a:t>
            </a:r>
            <a:r>
              <a:rPr lang="en-US" dirty="0" smtClean="0"/>
              <a:t>(</a:t>
            </a:r>
            <a:r>
              <a:rPr lang="en-US" dirty="0" err="1" smtClean="0"/>
              <a:t>day,datediff</a:t>
            </a:r>
            <a:r>
              <a:rPr lang="en-US" dirty="0" smtClean="0"/>
              <a:t>(day,0,getdate()),-1) and</a:t>
            </a:r>
          </a:p>
          <a:p>
            <a:pPr>
              <a:buNone/>
            </a:pPr>
            <a:r>
              <a:rPr lang="en-US" dirty="0" err="1" smtClean="0"/>
              <a:t>date_col</a:t>
            </a:r>
            <a:r>
              <a:rPr lang="en-US" dirty="0" smtClean="0"/>
              <a:t>&lt;</a:t>
            </a:r>
            <a:r>
              <a:rPr lang="en-US" dirty="0" err="1" smtClean="0"/>
              <a:t>dateadd</a:t>
            </a:r>
            <a:r>
              <a:rPr lang="en-US" dirty="0" smtClean="0"/>
              <a:t>(</a:t>
            </a:r>
            <a:r>
              <a:rPr lang="en-US" dirty="0" err="1" smtClean="0"/>
              <a:t>day,datediff</a:t>
            </a:r>
            <a:r>
              <a:rPr lang="en-US" dirty="0" smtClean="0"/>
              <a:t>(day,0,getdate()),0)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@orders table(</a:t>
            </a:r>
            <a:r>
              <a:rPr lang="en-US" dirty="0" err="1" smtClean="0"/>
              <a:t>order_id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identity(1,1) primary key, </a:t>
            </a:r>
            <a:r>
              <a:rPr lang="en-US" dirty="0" err="1" smtClean="0"/>
              <a:t>order_date</a:t>
            </a:r>
            <a:r>
              <a:rPr lang="en-US" dirty="0" smtClean="0"/>
              <a:t> </a:t>
            </a:r>
            <a:r>
              <a:rPr lang="en-US" dirty="0" err="1" smtClean="0"/>
              <a:t>datetime</a:t>
            </a:r>
            <a:r>
              <a:rPr lang="en-US" dirty="0" smtClean="0"/>
              <a:t>, </a:t>
            </a:r>
            <a:r>
              <a:rPr lang="en-US" dirty="0" err="1" smtClean="0"/>
              <a:t>order_value</a:t>
            </a:r>
            <a:r>
              <a:rPr lang="en-US" dirty="0" smtClean="0"/>
              <a:t> decimal(14,2))</a:t>
            </a:r>
          </a:p>
          <a:p>
            <a:pPr>
              <a:buNone/>
            </a:pPr>
            <a:r>
              <a:rPr lang="en-US" dirty="0" smtClean="0"/>
              <a:t>insert into @orders(</a:t>
            </a:r>
            <a:r>
              <a:rPr lang="en-US" dirty="0" err="1" smtClean="0"/>
              <a:t>order_date,order_value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select '2001-07-16T00:52:26.913',332.38 union all</a:t>
            </a:r>
          </a:p>
          <a:p>
            <a:pPr>
              <a:buNone/>
            </a:pPr>
            <a:r>
              <a:rPr lang="en-US" dirty="0" smtClean="0"/>
              <a:t>select '2001-02-10T11:00:39.003',111.61 union all</a:t>
            </a:r>
          </a:p>
          <a:p>
            <a:pPr>
              <a:buNone/>
            </a:pPr>
            <a:r>
              <a:rPr lang="en-US" dirty="0" smtClean="0"/>
              <a:t>select '1999-01-12T13:03:42.147',265.83 union all</a:t>
            </a:r>
          </a:p>
          <a:p>
            <a:pPr>
              <a:buNone/>
            </a:pPr>
            <a:r>
              <a:rPr lang="en-US" dirty="0" smtClean="0"/>
              <a:t>select '1995-12-15T13:04:42.667',141.34 union all</a:t>
            </a:r>
          </a:p>
          <a:p>
            <a:pPr>
              <a:buNone/>
            </a:pPr>
            <a:r>
              <a:rPr lang="en-US" dirty="0" smtClean="0"/>
              <a:t>select '2000-09-10T16:09:58.817',251.30 union all</a:t>
            </a:r>
          </a:p>
          <a:p>
            <a:pPr>
              <a:buNone/>
            </a:pPr>
            <a:r>
              <a:rPr lang="en-US" dirty="0" smtClean="0"/>
              <a:t>select '1996-10-15T17:52:51.607',258.17 union all</a:t>
            </a:r>
          </a:p>
          <a:p>
            <a:pPr>
              <a:buNone/>
            </a:pPr>
            <a:r>
              <a:rPr lang="en-US" dirty="0" smtClean="0"/>
              <a:t>select '2004-11-22T10:33:05.947',222.98 union all</a:t>
            </a:r>
          </a:p>
          <a:p>
            <a:pPr>
              <a:buNone/>
            </a:pPr>
            <a:r>
              <a:rPr lang="en-US" dirty="0" smtClean="0"/>
              <a:t>select '2005-07-15T03:29:47.653',3148.33 union all</a:t>
            </a:r>
          </a:p>
          <a:p>
            <a:pPr>
              <a:buNone/>
            </a:pPr>
            <a:r>
              <a:rPr lang="en-US" dirty="0" smtClean="0"/>
              <a:t>select '2006-03-16T19:08:30.423',213.97 union all</a:t>
            </a:r>
          </a:p>
          <a:p>
            <a:pPr>
              <a:buNone/>
            </a:pPr>
            <a:r>
              <a:rPr lang="en-US" dirty="0" smtClean="0"/>
              <a:t>select '2006-02-21T15:38:42.770',381.91 union all</a:t>
            </a:r>
          </a:p>
          <a:p>
            <a:pPr>
              <a:buNone/>
            </a:pPr>
            <a:r>
              <a:rPr lang="en-US" dirty="0" smtClean="0"/>
              <a:t>select '2007-12-23T00:28:14.490',1140.51 union all</a:t>
            </a:r>
          </a:p>
          <a:p>
            <a:pPr>
              <a:buNone/>
            </a:pPr>
            <a:r>
              <a:rPr lang="en-US" dirty="0" smtClean="0"/>
              <a:t>select '2007-10-24T510:19:59.220',33.25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Find orders placed on December 15,1995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select * from @orders</a:t>
            </a:r>
          </a:p>
          <a:p>
            <a:pPr>
              <a:buNone/>
            </a:pPr>
            <a:r>
              <a:rPr lang="en-US" dirty="0" smtClean="0"/>
              <a:t>   where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order_date</a:t>
            </a:r>
            <a:r>
              <a:rPr lang="en-US" dirty="0" smtClean="0"/>
              <a:t>&gt;='19951215' and </a:t>
            </a:r>
            <a:r>
              <a:rPr lang="en-US" dirty="0" err="1" smtClean="0"/>
              <a:t>order_date</a:t>
            </a:r>
            <a:r>
              <a:rPr lang="en-US" dirty="0" smtClean="0"/>
              <a:t>&lt;'19951216'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orders placed from April 1,2001 to July 31, 2001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select * from @orders</a:t>
            </a:r>
          </a:p>
          <a:p>
            <a:pPr>
              <a:buNone/>
            </a:pPr>
            <a:r>
              <a:rPr lang="en-US" dirty="0" smtClean="0"/>
              <a:t>  where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order_date</a:t>
            </a:r>
            <a:r>
              <a:rPr lang="en-US" dirty="0" smtClean="0"/>
              <a:t>&gt;='20010401' and </a:t>
            </a:r>
            <a:r>
              <a:rPr lang="en-US" dirty="0" err="1" smtClean="0"/>
              <a:t>order_date</a:t>
            </a:r>
            <a:r>
              <a:rPr lang="en-US" dirty="0" smtClean="0"/>
              <a:t>&lt;'20010801'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emp_name</a:t>
            </a:r>
            <a:r>
              <a:rPr lang="en-US" dirty="0" smtClean="0"/>
              <a:t>, month(dob) as </a:t>
            </a:r>
            <a:r>
              <a:rPr lang="en-US" dirty="0" err="1" smtClean="0"/>
              <a:t>month_name</a:t>
            </a:r>
            <a:r>
              <a:rPr lang="en-US" dirty="0" smtClean="0"/>
              <a:t> from #</a:t>
            </a:r>
            <a:r>
              <a:rPr lang="en-US" dirty="0" err="1" smtClean="0"/>
              <a:t>employee_master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is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emp_name</a:t>
            </a:r>
            <a:r>
              <a:rPr lang="en-US" dirty="0" smtClean="0"/>
              <a:t>                                                               </a:t>
            </a:r>
            <a:r>
              <a:rPr lang="en-US" dirty="0" err="1" smtClean="0"/>
              <a:t>month_name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-----------------------------------------------------------------------------------------</a:t>
            </a:r>
          </a:p>
          <a:p>
            <a:pPr lvl="1">
              <a:buNone/>
            </a:pPr>
            <a:r>
              <a:rPr lang="en-US" dirty="0" err="1" smtClean="0"/>
              <a:t>Sankar</a:t>
            </a:r>
            <a:r>
              <a:rPr lang="en-US" dirty="0" smtClean="0"/>
              <a:t>                                                                        9</a:t>
            </a:r>
          </a:p>
          <a:p>
            <a:pPr lvl="1">
              <a:buNone/>
            </a:pPr>
            <a:r>
              <a:rPr lang="en-US" dirty="0" err="1" smtClean="0"/>
              <a:t>Kamal</a:t>
            </a:r>
            <a:r>
              <a:rPr lang="en-US" dirty="0" smtClean="0"/>
              <a:t>                                                                         2</a:t>
            </a:r>
          </a:p>
          <a:p>
            <a:pPr lvl="1">
              <a:buNone/>
            </a:pPr>
            <a:r>
              <a:rPr lang="en-US" dirty="0" err="1" smtClean="0"/>
              <a:t>Msg</a:t>
            </a:r>
            <a:r>
              <a:rPr lang="en-US" dirty="0" smtClean="0"/>
              <a:t> 241, Level 16, State 1, Line 1</a:t>
            </a:r>
          </a:p>
          <a:p>
            <a:pPr lvl="1">
              <a:buNone/>
            </a:pPr>
            <a:r>
              <a:rPr lang="en-US" dirty="0" smtClean="0"/>
              <a:t>Conversion failed when converting date and/or time from character string.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Find orders placed on July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@orders</a:t>
            </a:r>
          </a:p>
          <a:p>
            <a:pPr>
              <a:buNone/>
            </a:pPr>
            <a:r>
              <a:rPr lang="en-US" dirty="0" smtClean="0"/>
              <a:t>where </a:t>
            </a:r>
          </a:p>
          <a:p>
            <a:pPr>
              <a:buNone/>
            </a:pPr>
            <a:r>
              <a:rPr lang="en-US" dirty="0" err="1" smtClean="0"/>
              <a:t>order_id</a:t>
            </a:r>
            <a:r>
              <a:rPr lang="en-US" dirty="0" smtClean="0"/>
              <a:t>&gt;0 and month(</a:t>
            </a:r>
            <a:r>
              <a:rPr lang="en-US" dirty="0" err="1" smtClean="0"/>
              <a:t>order_date</a:t>
            </a:r>
            <a:r>
              <a:rPr lang="en-US" dirty="0" smtClean="0"/>
              <a:t>)=7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 : </a:t>
            </a:r>
            <a:r>
              <a:rPr lang="en-US" dirty="0" err="1" smtClean="0"/>
              <a:t>order_id</a:t>
            </a:r>
            <a:r>
              <a:rPr lang="en-US" dirty="0" smtClean="0"/>
              <a:t>&gt;0 is used to make use of index (seek and not scan)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orders placed on or after 12 PM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   select * from @orders</a:t>
            </a:r>
          </a:p>
          <a:p>
            <a:pPr>
              <a:buNone/>
            </a:pPr>
            <a:r>
              <a:rPr lang="en-US" dirty="0" smtClean="0"/>
              <a:t>   where </a:t>
            </a:r>
            <a:r>
              <a:rPr lang="en-US" dirty="0" err="1" smtClean="0"/>
              <a:t>order_id</a:t>
            </a:r>
            <a:r>
              <a:rPr lang="en-US" dirty="0" smtClean="0"/>
              <a:t>&gt;0 and </a:t>
            </a:r>
            <a:r>
              <a:rPr lang="en-US" dirty="0" err="1" smtClean="0"/>
              <a:t>datepart</a:t>
            </a:r>
            <a:r>
              <a:rPr lang="en-US" dirty="0" smtClean="0"/>
              <a:t>(</a:t>
            </a:r>
            <a:r>
              <a:rPr lang="en-US" dirty="0" err="1" smtClean="0"/>
              <a:t>hour,order_date</a:t>
            </a:r>
            <a:r>
              <a:rPr lang="en-US" dirty="0" smtClean="0"/>
              <a:t>) &gt;=12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Find orders placed in Year 2006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@orders</a:t>
            </a:r>
          </a:p>
          <a:p>
            <a:pPr>
              <a:buNone/>
            </a:pPr>
            <a:r>
              <a:rPr lang="en-US" dirty="0" smtClean="0"/>
              <a:t>where </a:t>
            </a:r>
          </a:p>
          <a:p>
            <a:pPr>
              <a:buNone/>
            </a:pPr>
            <a:r>
              <a:rPr lang="en-US" dirty="0" err="1" smtClean="0"/>
              <a:t>order_date</a:t>
            </a:r>
            <a:r>
              <a:rPr lang="en-US" dirty="0" smtClean="0"/>
              <a:t>&gt;='20060101' and </a:t>
            </a:r>
          </a:p>
          <a:p>
            <a:pPr>
              <a:buNone/>
            </a:pPr>
            <a:r>
              <a:rPr lang="en-US" dirty="0" err="1" smtClean="0"/>
              <a:t>order_date</a:t>
            </a:r>
            <a:r>
              <a:rPr lang="en-US" dirty="0" smtClean="0"/>
              <a:t>&lt;'20070101‘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not use the following</a:t>
            </a:r>
          </a:p>
          <a:p>
            <a:pPr>
              <a:buNone/>
            </a:pPr>
            <a:r>
              <a:rPr lang="en-US" dirty="0" smtClean="0"/>
              <a:t>select * from @orders</a:t>
            </a:r>
          </a:p>
          <a:p>
            <a:pPr>
              <a:buNone/>
            </a:pPr>
            <a:r>
              <a:rPr lang="en-US" dirty="0" smtClean="0"/>
              <a:t>Where year(</a:t>
            </a:r>
            <a:r>
              <a:rPr lang="en-US" dirty="0" err="1" smtClean="0"/>
              <a:t>orderdate</a:t>
            </a:r>
            <a:r>
              <a:rPr lang="en-US" dirty="0" smtClean="0"/>
              <a:t>)=2006</a:t>
            </a:r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not use deprecated features/functions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TEXT, NTEXT </a:t>
            </a:r>
            <a:r>
              <a:rPr lang="en-US" dirty="0" err="1" smtClean="0"/>
              <a:t>datatypes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VARCHAR(MAX)  or NVARCHAR(MAX)</a:t>
            </a:r>
          </a:p>
          <a:p>
            <a:r>
              <a:rPr lang="en-US" dirty="0" smtClean="0"/>
              <a:t>TIMESTAMP </a:t>
            </a:r>
          </a:p>
          <a:p>
            <a:pPr lvl="1"/>
            <a:r>
              <a:rPr lang="en-US" dirty="0" smtClean="0"/>
              <a:t>Use ROWVERSION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Rowcount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/>
              <a:t>Use TOP Operator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Do not use functions on indexed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create table #test(</a:t>
            </a:r>
            <a:r>
              <a:rPr lang="en-US" dirty="0" err="1" smtClean="0"/>
              <a:t>pan_no</a:t>
            </a:r>
            <a:r>
              <a:rPr lang="en-US" dirty="0" smtClean="0"/>
              <a:t> char(10) primary key)</a:t>
            </a:r>
          </a:p>
          <a:p>
            <a:pPr>
              <a:buNone/>
            </a:pPr>
            <a:r>
              <a:rPr lang="en-US" dirty="0" smtClean="0"/>
              <a:t>insert into #test (</a:t>
            </a:r>
            <a:r>
              <a:rPr lang="en-US" dirty="0" err="1" smtClean="0"/>
              <a:t>pan_no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select 'ALUJM8765H' union all</a:t>
            </a:r>
          </a:p>
          <a:p>
            <a:pPr>
              <a:buNone/>
            </a:pPr>
            <a:r>
              <a:rPr lang="en-US" dirty="0" smtClean="0"/>
              <a:t>select 'GHOKL7653K' union all</a:t>
            </a:r>
          </a:p>
          <a:p>
            <a:pPr>
              <a:buNone/>
            </a:pPr>
            <a:r>
              <a:rPr lang="en-US" dirty="0" smtClean="0"/>
              <a:t>select 'IMNK68765H' union all</a:t>
            </a:r>
          </a:p>
          <a:p>
            <a:pPr>
              <a:buNone/>
            </a:pPr>
            <a:r>
              <a:rPr lang="en-US" dirty="0" smtClean="0"/>
              <a:t>select 'LOMRF0897U' union all</a:t>
            </a:r>
          </a:p>
          <a:p>
            <a:pPr>
              <a:buNone/>
            </a:pPr>
            <a:r>
              <a:rPr lang="en-US" dirty="0" smtClean="0"/>
              <a:t>select 'LPIAC778J' union all</a:t>
            </a:r>
          </a:p>
          <a:p>
            <a:pPr>
              <a:buNone/>
            </a:pPr>
            <a:r>
              <a:rPr lang="en-US" dirty="0" smtClean="0"/>
              <a:t>select 'MZXUI1296E'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 out pan no with length =10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pan_no</a:t>
            </a:r>
            <a:r>
              <a:rPr lang="en-US" dirty="0" smtClean="0"/>
              <a:t> from #test 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pan_no</a:t>
            </a:r>
            <a:r>
              <a:rPr lang="en-US" dirty="0" smtClean="0"/>
              <a:t>)=10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plan (Index scan)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809650"/>
            <a:ext cx="4210638" cy="16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Use Regular expression whenever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pan_no</a:t>
            </a:r>
            <a:r>
              <a:rPr lang="en-US" dirty="0" smtClean="0"/>
              <a:t> from #test </a:t>
            </a:r>
          </a:p>
          <a:p>
            <a:pPr>
              <a:buNone/>
            </a:pPr>
            <a:r>
              <a:rPr lang="pl-PL" dirty="0" smtClean="0"/>
              <a:t>where pan_no like '[A-Z0-9][A-Z0-9][A-Z0-9][A-Z0-9][A-Z0-9][A-Z0-9][A-Z0-9][A-Z0-9][A-Z0-9][A-Z0-9]'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plan (Index seek)</a:t>
            </a:r>
          </a:p>
          <a:p>
            <a:endParaRPr lang="en-US" dirty="0"/>
          </a:p>
        </p:txBody>
      </p:sp>
      <p:pic>
        <p:nvPicPr>
          <p:cNvPr id="4" name="Picture 3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781039"/>
            <a:ext cx="7401959" cy="1867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Find out Pan no with first five characters are </a:t>
            </a:r>
            <a:r>
              <a:rPr lang="en-US" dirty="0" err="1" smtClean="0"/>
              <a:t>alphabets,next</a:t>
            </a:r>
            <a:r>
              <a:rPr lang="en-US" dirty="0" smtClean="0"/>
              <a:t> four are numbers and last is an alphabet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pan_no</a:t>
            </a:r>
            <a:r>
              <a:rPr lang="en-US" dirty="0" smtClean="0"/>
              <a:t> from #test </a:t>
            </a:r>
          </a:p>
          <a:p>
            <a:pPr>
              <a:buNone/>
            </a:pPr>
            <a:r>
              <a:rPr lang="en-US" dirty="0" smtClean="0"/>
              <a:t>Where </a:t>
            </a:r>
          </a:p>
          <a:p>
            <a:pPr>
              <a:buNone/>
            </a:pPr>
            <a:r>
              <a:rPr lang="en-US" dirty="0" smtClean="0"/>
              <a:t>substring(pan_no,1,1) in (‘A’,’B’,…’Z’)</a:t>
            </a:r>
          </a:p>
          <a:p>
            <a:pPr>
              <a:buNone/>
            </a:pPr>
            <a:r>
              <a:rPr lang="en-US" dirty="0" smtClean="0"/>
              <a:t>substring(pan_no,2,1) in (‘A’,’B’,…’Z’)</a:t>
            </a:r>
          </a:p>
          <a:p>
            <a:pPr>
              <a:buNone/>
            </a:pPr>
            <a:r>
              <a:rPr lang="en-US" dirty="0" smtClean="0"/>
              <a:t>substring(pan_no,3,1) in (‘A’,’B’,…’Z’)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right(pan_no,1) in (0,1,2,3,4,5,6,7,8,9)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pan_no</a:t>
            </a:r>
            <a:r>
              <a:rPr lang="en-US" dirty="0" smtClean="0"/>
              <a:t> from #test </a:t>
            </a:r>
          </a:p>
          <a:p>
            <a:pPr>
              <a:buNone/>
            </a:pPr>
            <a:r>
              <a:rPr lang="pl-PL" dirty="0" smtClean="0"/>
              <a:t>where pan_no like '[A-Z][A-Z][A-Z][A-Z][A-Z][0-9][0-9][0-9][0-9][A-Z]'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Pan no</a:t>
            </a:r>
          </a:p>
          <a:p>
            <a:pPr>
              <a:buNone/>
            </a:pPr>
            <a:r>
              <a:rPr lang="en-US" dirty="0" smtClean="0"/>
              <a:t>----------</a:t>
            </a:r>
          </a:p>
          <a:p>
            <a:pPr>
              <a:buNone/>
            </a:pPr>
            <a:r>
              <a:rPr lang="en-US" dirty="0" smtClean="0"/>
              <a:t>ALUJM8765H</a:t>
            </a:r>
          </a:p>
          <a:p>
            <a:pPr>
              <a:buNone/>
            </a:pPr>
            <a:r>
              <a:rPr lang="en-US" dirty="0" smtClean="0"/>
              <a:t>GHOKL7653K</a:t>
            </a:r>
          </a:p>
          <a:p>
            <a:pPr>
              <a:buNone/>
            </a:pPr>
            <a:r>
              <a:rPr lang="en-US" dirty="0" smtClean="0"/>
              <a:t>LOMRF0897U</a:t>
            </a:r>
          </a:p>
          <a:p>
            <a:pPr>
              <a:buNone/>
            </a:pPr>
            <a:r>
              <a:rPr lang="en-US" dirty="0" smtClean="0"/>
              <a:t>MZXUI1296E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Forces implicit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convertion</a:t>
            </a:r>
            <a:r>
              <a:rPr lang="en-US" dirty="0" smtClean="0"/>
              <a:t> (from execution plan)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[Expr1004] = Scalar Operator(</a:t>
            </a:r>
            <a:r>
              <a:rPr lang="en-US" dirty="0" err="1" smtClean="0"/>
              <a:t>datepart</a:t>
            </a:r>
            <a:r>
              <a:rPr lang="en-US" dirty="0" smtClean="0"/>
              <a:t>(</a:t>
            </a:r>
            <a:r>
              <a:rPr lang="en-US" dirty="0" err="1" smtClean="0"/>
              <a:t>month</a:t>
            </a:r>
            <a:r>
              <a:rPr lang="en-US" b="1" dirty="0" err="1" smtClean="0"/>
              <a:t>,CONVERT_IMPLICIT</a:t>
            </a:r>
            <a:r>
              <a:rPr lang="en-US" dirty="0" smtClean="0"/>
              <a:t>(</a:t>
            </a:r>
            <a:r>
              <a:rPr lang="en-US" dirty="0" err="1" smtClean="0"/>
              <a:t>datetimeoffset</a:t>
            </a:r>
            <a:r>
              <a:rPr lang="en-US" dirty="0" smtClean="0"/>
              <a:t>(7),[</a:t>
            </a:r>
            <a:r>
              <a:rPr lang="en-US" dirty="0" err="1" smtClean="0"/>
              <a:t>tempdb</a:t>
            </a:r>
            <a:r>
              <a:rPr lang="en-US" dirty="0" smtClean="0"/>
              <a:t>].[</a:t>
            </a:r>
            <a:r>
              <a:rPr lang="en-US" dirty="0" err="1" smtClean="0"/>
              <a:t>dbo</a:t>
            </a:r>
            <a:r>
              <a:rPr lang="en-US" dirty="0" smtClean="0"/>
              <a:t>].[#</a:t>
            </a:r>
            <a:r>
              <a:rPr lang="en-US" dirty="0" err="1" smtClean="0"/>
              <a:t>employee_master</a:t>
            </a:r>
            <a:r>
              <a:rPr lang="en-US" dirty="0" smtClean="0"/>
              <a:t>].[dob],0)))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Truncate Vs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Truncate is minimally logged (only page de-allocation is logged)</a:t>
            </a:r>
          </a:p>
          <a:p>
            <a:r>
              <a:rPr lang="en-US" dirty="0" smtClean="0"/>
              <a:t>Delete is fully logged</a:t>
            </a:r>
          </a:p>
          <a:p>
            <a:endParaRPr lang="en-US" dirty="0" smtClean="0"/>
          </a:p>
          <a:p>
            <a:r>
              <a:rPr lang="en-US" dirty="0" smtClean="0"/>
              <a:t>If you want to empty the table, use always TRUNCATE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of implicit </a:t>
            </a:r>
            <a:r>
              <a:rPr lang="en-US" dirty="0" err="1" smtClean="0"/>
              <a:t>convertion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5/2   (Result 2)</a:t>
            </a:r>
          </a:p>
          <a:p>
            <a:endParaRPr lang="en-US" dirty="0" smtClean="0"/>
          </a:p>
          <a:p>
            <a:r>
              <a:rPr lang="en-US" dirty="0" smtClean="0"/>
              <a:t>Select 5+'2‘  (Result 7)</a:t>
            </a:r>
          </a:p>
          <a:p>
            <a:endParaRPr lang="en-US" dirty="0" smtClean="0"/>
          </a:p>
          <a:p>
            <a:r>
              <a:rPr lang="en-US" dirty="0" smtClean="0"/>
              <a:t>Select 10+3.5  (Result 13.5)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how ISNUMERIC function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isnumeric</a:t>
            </a:r>
            <a:r>
              <a:rPr lang="en-US" dirty="0" smtClean="0"/>
              <a:t>(12)</a:t>
            </a:r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isnumeric</a:t>
            </a:r>
            <a:r>
              <a:rPr lang="en-US" dirty="0" smtClean="0"/>
              <a:t>(87.4)</a:t>
            </a:r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isnumeric</a:t>
            </a:r>
            <a:r>
              <a:rPr lang="en-US" dirty="0" smtClean="0"/>
              <a:t>('12e2')</a:t>
            </a:r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isnumeric</a:t>
            </a:r>
            <a:r>
              <a:rPr lang="en-US" dirty="0" smtClean="0"/>
              <a:t>(',')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is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Select cast(‘12e2’ as float)</a:t>
            </a:r>
          </a:p>
          <a:p>
            <a:pPr>
              <a:buNone/>
            </a:pPr>
            <a:r>
              <a:rPr lang="en-US" dirty="0" smtClean="0"/>
              <a:t>Result is 1200 (12*power(10,2))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cast(‘,’ as money)</a:t>
            </a:r>
          </a:p>
          <a:p>
            <a:pPr>
              <a:buNone/>
            </a:pPr>
            <a:r>
              <a:rPr lang="en-US" dirty="0" smtClean="0"/>
              <a:t>Result is 0.00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Isnumeric</a:t>
            </a:r>
            <a:r>
              <a:rPr lang="en-US" dirty="0" smtClean="0"/>
              <a:t> works for any expression that can be converted to any number </a:t>
            </a:r>
            <a:r>
              <a:rPr lang="en-US" dirty="0" err="1" smtClean="0"/>
              <a:t>datatypes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comma and Column 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create table #</a:t>
            </a:r>
            <a:r>
              <a:rPr lang="en-US" dirty="0" err="1" smtClean="0"/>
              <a:t>employee_master</a:t>
            </a:r>
            <a:r>
              <a:rPr lang="en-US" dirty="0" smtClean="0"/>
              <a:t>(</a:t>
            </a:r>
            <a:r>
              <a:rPr lang="en-US" dirty="0" err="1" smtClean="0"/>
              <a:t>emp_id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emp_name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(100), dob </a:t>
            </a:r>
            <a:r>
              <a:rPr lang="en-US" dirty="0" err="1" smtClean="0"/>
              <a:t>varchar</a:t>
            </a:r>
            <a:r>
              <a:rPr lang="en-US" dirty="0" smtClean="0"/>
              <a:t>(12))</a:t>
            </a:r>
          </a:p>
          <a:p>
            <a:pPr>
              <a:buNone/>
            </a:pPr>
            <a:r>
              <a:rPr lang="en-US" dirty="0" smtClean="0"/>
              <a:t>insert into  #</a:t>
            </a:r>
            <a:r>
              <a:rPr lang="en-US" dirty="0" err="1" smtClean="0"/>
              <a:t>employee_master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select 1,'Sankar','09/19/1976' union all</a:t>
            </a:r>
          </a:p>
          <a:p>
            <a:pPr>
              <a:buNone/>
            </a:pPr>
            <a:r>
              <a:rPr lang="en-US" dirty="0" smtClean="0"/>
              <a:t>select 2,'Kamal','02/11/1968' union all</a:t>
            </a:r>
          </a:p>
          <a:p>
            <a:pPr>
              <a:buNone/>
            </a:pPr>
            <a:r>
              <a:rPr lang="en-US" dirty="0" smtClean="0"/>
              <a:t>select 3,'Rajesh','22/29/1200'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result of this query?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emp_id</a:t>
            </a:r>
            <a:r>
              <a:rPr lang="en-US" dirty="0" smtClean="0"/>
              <a:t>, </a:t>
            </a:r>
            <a:r>
              <a:rPr lang="en-US" dirty="0" err="1" smtClean="0"/>
              <a:t>emp_name</a:t>
            </a:r>
            <a:r>
              <a:rPr lang="en-US" dirty="0" smtClean="0"/>
              <a:t> dob from #</a:t>
            </a:r>
            <a:r>
              <a:rPr lang="en-US" dirty="0" err="1" smtClean="0"/>
              <a:t>employee_master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emp_id</a:t>
            </a:r>
            <a:r>
              <a:rPr lang="en-US" dirty="0" smtClean="0"/>
              <a:t>      dob</a:t>
            </a:r>
          </a:p>
          <a:p>
            <a:pPr>
              <a:buNone/>
            </a:pPr>
            <a:r>
              <a:rPr lang="en-US" dirty="0" smtClean="0"/>
              <a:t>-----------  ---------</a:t>
            </a:r>
          </a:p>
          <a:p>
            <a:pPr>
              <a:buNone/>
            </a:pPr>
            <a:r>
              <a:rPr lang="en-US" dirty="0" smtClean="0"/>
              <a:t>1             </a:t>
            </a:r>
            <a:r>
              <a:rPr lang="en-US" dirty="0" err="1" smtClean="0"/>
              <a:t>Sankar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             </a:t>
            </a:r>
            <a:r>
              <a:rPr lang="en-US" dirty="0" err="1" smtClean="0"/>
              <a:t>Kamal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             Rajesh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Check for missing comma in the SELECT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Use ORDER BY Clause only when needed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 table #numbers(number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insert into #numbers </a:t>
            </a:r>
          </a:p>
          <a:p>
            <a:pPr>
              <a:buNone/>
            </a:pPr>
            <a:r>
              <a:rPr lang="en-US" dirty="0" smtClean="0"/>
              <a:t>select top 100000 </a:t>
            </a:r>
            <a:r>
              <a:rPr lang="en-US" dirty="0" err="1" smtClean="0"/>
              <a:t>row_number</a:t>
            </a:r>
            <a:r>
              <a:rPr lang="en-US" dirty="0" smtClean="0"/>
              <a:t>() over (order by (select 0)) as </a:t>
            </a:r>
            <a:r>
              <a:rPr lang="en-US" dirty="0" err="1" smtClean="0"/>
              <a:t>sno</a:t>
            </a:r>
            <a:r>
              <a:rPr lang="en-US" dirty="0" smtClean="0"/>
              <a:t> from </a:t>
            </a:r>
            <a:r>
              <a:rPr lang="en-US" dirty="0" err="1" smtClean="0"/>
              <a:t>sys.columns</a:t>
            </a:r>
            <a:r>
              <a:rPr lang="en-US" dirty="0" smtClean="0"/>
              <a:t>  as c1 cross join </a:t>
            </a:r>
            <a:r>
              <a:rPr lang="en-US" dirty="0" err="1" smtClean="0"/>
              <a:t>sys.columns</a:t>
            </a:r>
            <a:r>
              <a:rPr lang="en-US" dirty="0" smtClean="0"/>
              <a:t> as s2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set statistics time on</a:t>
            </a:r>
          </a:p>
          <a:p>
            <a:pPr>
              <a:buNone/>
            </a:pPr>
            <a:r>
              <a:rPr lang="en-US" dirty="0" smtClean="0"/>
              <a:t>select * from #numbers </a:t>
            </a:r>
          </a:p>
          <a:p>
            <a:pPr>
              <a:buNone/>
            </a:pPr>
            <a:r>
              <a:rPr lang="en-US" dirty="0" smtClean="0"/>
              <a:t>set statistics time off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set statistics time on</a:t>
            </a:r>
          </a:p>
          <a:p>
            <a:pPr>
              <a:buNone/>
            </a:pPr>
            <a:r>
              <a:rPr lang="en-US" dirty="0" smtClean="0"/>
              <a:t>select * from #numbers order by number </a:t>
            </a:r>
          </a:p>
          <a:p>
            <a:pPr>
              <a:buNone/>
            </a:pPr>
            <a:r>
              <a:rPr lang="en-US" dirty="0" smtClean="0"/>
              <a:t>set statistics time off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(100000 row(s) affected)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SQL Server Execution Times:</a:t>
            </a:r>
          </a:p>
          <a:p>
            <a:pPr>
              <a:buNone/>
            </a:pPr>
            <a:r>
              <a:rPr lang="en-US" dirty="0" smtClean="0"/>
              <a:t>   CPU time = 15 ms,  elapsed time = 371 </a:t>
            </a:r>
            <a:r>
              <a:rPr lang="en-US" dirty="0" err="1" smtClean="0"/>
              <a:t>ms.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(100000 row(s) affected)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SQL Server Execution Times:</a:t>
            </a:r>
          </a:p>
          <a:p>
            <a:pPr>
              <a:buNone/>
            </a:pPr>
            <a:r>
              <a:rPr lang="en-US" dirty="0" smtClean="0"/>
              <a:t>   CPU time = 125 ms,  elapsed time = 405 </a:t>
            </a:r>
            <a:r>
              <a:rPr lang="en-US" dirty="0" err="1" smtClean="0"/>
              <a:t>ms.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100" b="1" dirty="0" smtClean="0"/>
              <a:t>Use ORDER BY Clause for the following cases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Export the result in specific order to files (txt, </a:t>
            </a:r>
            <a:r>
              <a:rPr lang="en-US" dirty="0" err="1" smtClean="0"/>
              <a:t>csv</a:t>
            </a:r>
            <a:r>
              <a:rPr lang="en-US" dirty="0" smtClean="0"/>
              <a:t>, </a:t>
            </a:r>
            <a:r>
              <a:rPr lang="en-US" dirty="0" err="1" smtClean="0"/>
              <a:t>xls</a:t>
            </a:r>
            <a:r>
              <a:rPr lang="en-US" dirty="0" smtClean="0"/>
              <a:t>, etc)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Generating the serial numbers, ranking,(also resetting in each group),etc It may be useful for versions prior to 2005.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CURSOR that should have data in specific ordering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Creating a new table (temporarily used for an analysis) with identity column from another table where identity values should depend on some ordering of some columns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Whenever TOP clause is used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Avoid using ORDER BY Clause for the following cases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the result is shown in a front end application (web, reporting tool, etc), you do not need to use it in a query as it can be easily sorted in the application layer.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adding data from one table to another. Because you still need ORDER BY clause if want results in specific order from the target table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creating a 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Wrong </a:t>
            </a:r>
            <a:r>
              <a:rPr lang="en-US" dirty="0" err="1" smtClean="0"/>
              <a:t>datatypes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Force implicit </a:t>
            </a:r>
            <a:r>
              <a:rPr lang="en-US" dirty="0" err="1" smtClean="0"/>
              <a:t>convertion</a:t>
            </a:r>
            <a:endParaRPr lang="en-US" dirty="0" smtClean="0"/>
          </a:p>
          <a:p>
            <a:r>
              <a:rPr lang="en-US" dirty="0" smtClean="0"/>
              <a:t>Store invalid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Contact Me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madhivanan2001@gmail.com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Blog </a:t>
            </a:r>
          </a:p>
          <a:p>
            <a:pPr>
              <a:buNone/>
            </a:pPr>
            <a:r>
              <a:rPr lang="en-US" sz="2800" smtClean="0">
                <a:hlinkClick r:id="rId3"/>
              </a:rPr>
              <a:t>http</a:t>
            </a:r>
            <a:r>
              <a:rPr lang="en-US" sz="2800" smtClean="0">
                <a:hlinkClick r:id="rId3"/>
              </a:rPr>
              <a:t>://madhivanan.wordpress.com/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Always specify size for character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 @name 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set @name='Welcome to Chennai SQL Server User Group'</a:t>
            </a:r>
          </a:p>
          <a:p>
            <a:pPr>
              <a:buNone/>
            </a:pPr>
            <a:r>
              <a:rPr lang="en-US" dirty="0" smtClean="0"/>
              <a:t>select @name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 cast('Welcome to Chennai SQL Server User Group' as </a:t>
            </a:r>
            <a:r>
              <a:rPr lang="en-US" dirty="0" err="1" smtClean="0"/>
              <a:t>varchar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>
              <a:buNone/>
            </a:pPr>
            <a:r>
              <a:rPr lang="en-US" dirty="0" smtClean="0"/>
              <a:t>Welcome to Chennai SQL Server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2069</Words>
  <Application>Microsoft Office PowerPoint</Application>
  <PresentationFormat>On-screen Show (4:3)</PresentationFormat>
  <Paragraphs>532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Best Practices in  SQL Programming</vt:lpstr>
      <vt:lpstr>Slide 2</vt:lpstr>
      <vt:lpstr> Do not use VARCHAR instead of DATETIME </vt:lpstr>
      <vt:lpstr>Slide 4</vt:lpstr>
      <vt:lpstr>Slide 5</vt:lpstr>
      <vt:lpstr>Slide 6</vt:lpstr>
      <vt:lpstr>Slide 7</vt:lpstr>
      <vt:lpstr>Always specify size for character datatypes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CHAR(1) vs VARCHAR(1)</vt:lpstr>
      <vt:lpstr>Do not use VARHCAR(1)</vt:lpstr>
      <vt:lpstr>Slide 18</vt:lpstr>
      <vt:lpstr>Slide 19</vt:lpstr>
      <vt:lpstr>Do not use TEXT datatype</vt:lpstr>
      <vt:lpstr>Do not use regional date format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Best practices when using datetime values</vt:lpstr>
      <vt:lpstr>Do date formation at your front end application </vt:lpstr>
      <vt:lpstr>Don’t format dates using sql</vt:lpstr>
      <vt:lpstr>Proper usage of format function (date format in SQL)</vt:lpstr>
      <vt:lpstr>Efficient Querying on dates</vt:lpstr>
      <vt:lpstr>Slide 36</vt:lpstr>
      <vt:lpstr>Slide 37</vt:lpstr>
      <vt:lpstr>Slide 38</vt:lpstr>
      <vt:lpstr>Slide 39</vt:lpstr>
      <vt:lpstr>Slide 40</vt:lpstr>
      <vt:lpstr>Do not use Between operator to check datetime values</vt:lpstr>
      <vt:lpstr>Slide 42</vt:lpstr>
      <vt:lpstr>Slide 43</vt:lpstr>
      <vt:lpstr>Slide 44</vt:lpstr>
      <vt:lpstr>Sample Queries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Do not use deprecated features/functions</vt:lpstr>
      <vt:lpstr>Do not use functions on indexed column</vt:lpstr>
      <vt:lpstr>Slide 55</vt:lpstr>
      <vt:lpstr>Use Regular expression whenever needed</vt:lpstr>
      <vt:lpstr>Slide 57</vt:lpstr>
      <vt:lpstr>Slide 58</vt:lpstr>
      <vt:lpstr>Slide 59</vt:lpstr>
      <vt:lpstr>Truncate Vs Delete</vt:lpstr>
      <vt:lpstr>Beware of implicit convertion</vt:lpstr>
      <vt:lpstr>Understand how ISNUMERIC function works</vt:lpstr>
      <vt:lpstr>Slide 63</vt:lpstr>
      <vt:lpstr>Missing comma and Column alias</vt:lpstr>
      <vt:lpstr>Slide 65</vt:lpstr>
      <vt:lpstr>Use ORDER BY Clause only when needed </vt:lpstr>
      <vt:lpstr>Slide 67</vt:lpstr>
      <vt:lpstr>Slide 68</vt:lpstr>
      <vt:lpstr>Slide 69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SQL Programming</dc:title>
  <dc:creator>Criyan</dc:creator>
  <cp:lastModifiedBy>Madhi</cp:lastModifiedBy>
  <cp:revision>151</cp:revision>
  <dcterms:created xsi:type="dcterms:W3CDTF">2013-09-04T17:03:22Z</dcterms:created>
  <dcterms:modified xsi:type="dcterms:W3CDTF">2015-10-09T17:59:42Z</dcterms:modified>
</cp:coreProperties>
</file>